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3" r:id="rId14"/>
    <p:sldId id="274" r:id="rId15"/>
    <p:sldId id="280" r:id="rId16"/>
    <p:sldId id="277" r:id="rId17"/>
    <p:sldId id="282" r:id="rId18"/>
    <p:sldId id="279" r:id="rId19"/>
    <p:sldId id="286" r:id="rId20"/>
    <p:sldId id="285" r:id="rId21"/>
    <p:sldId id="288" r:id="rId22"/>
    <p:sldId id="275" r:id="rId23"/>
    <p:sldId id="283" r:id="rId24"/>
    <p:sldId id="291" r:id="rId25"/>
    <p:sldId id="292" r:id="rId26"/>
    <p:sldId id="293" r:id="rId27"/>
    <p:sldId id="294" r:id="rId28"/>
    <p:sldId id="289" r:id="rId29"/>
    <p:sldId id="287" r:id="rId30"/>
    <p:sldId id="296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5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6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1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3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8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0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6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E8A9D-4AAB-4883-912D-1F38EEADCDB2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227779D-0C43-405C-8ECA-E5DC7A1DEA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215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F78B-53F1-4410-AFAD-6DE5D632A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TABLEAU PROJECT(AFRICAN MOBILE DATA SALES ANALYSIS)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B94E0-59A6-4B95-8793-C683F6F76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3" y="3724074"/>
            <a:ext cx="8752327" cy="1680550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BY</a:t>
            </a:r>
          </a:p>
          <a:p>
            <a:r>
              <a:rPr lang="en-US" sz="5000" b="1" dirty="0"/>
              <a:t>JYOTHSNA MADAMANCHI </a:t>
            </a:r>
          </a:p>
        </p:txBody>
      </p:sp>
    </p:spTree>
    <p:extLst>
      <p:ext uri="{BB962C8B-B14F-4D97-AF65-F5344CB8AC3E}">
        <p14:creationId xmlns:p14="http://schemas.microsoft.com/office/powerpoint/2010/main" val="307178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C5BCD-00D1-404B-B2BE-C2AC2441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94"/>
            <a:ext cx="12192000" cy="62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2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C4D261E8-25AD-4A01-A58E-D320504C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151"/>
            <a:ext cx="12192000" cy="62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0F7E68-EBF8-442E-809E-D34A50ABC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85"/>
            <a:ext cx="12192000" cy="62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0321A-CB51-4089-A98E-88AFE8B4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43"/>
            <a:ext cx="12192000" cy="6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D21690-8F1C-46A5-807F-DCE5506B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59"/>
            <a:ext cx="12192000" cy="64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7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F96E2A0-764C-4A8E-A618-F5F246581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02"/>
            <a:ext cx="12192000" cy="62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4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E96DFF-D046-4850-8CB1-6B22D685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91"/>
            <a:ext cx="12192000" cy="63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3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2AE0D-E429-4B1D-AC6D-8E925200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47"/>
            <a:ext cx="12192000" cy="643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2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5FB10E7-CDC4-4160-803C-3F3B9553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97"/>
            <a:ext cx="12192000" cy="64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1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6E2D8E-5890-4809-AF36-FE6413115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71"/>
            <a:ext cx="12192000" cy="63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8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AA032-5A56-4450-87F9-28FA0FC1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98"/>
            <a:ext cx="12192000" cy="55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99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36771B-EA20-472E-8F26-D5396584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23"/>
            <a:ext cx="12192000" cy="6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0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7D3823B-948E-40DC-8C06-79FBA1479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09"/>
            <a:ext cx="12192000" cy="64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8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57939-980F-4D27-AF7B-504A5FAF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11"/>
            <a:ext cx="12192000" cy="64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B7C7F-6C3D-489A-AAE0-643A71D8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81"/>
            <a:ext cx="12192000" cy="64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99C3D6-5E2B-4551-9829-D3254876C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49"/>
            <a:ext cx="12192000" cy="62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F6750C-DA83-4A05-BCEE-FF4233193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567"/>
            <a:ext cx="12192000" cy="55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357E60-B64C-40E4-8E4E-1E6904C3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93"/>
            <a:ext cx="12192000" cy="5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00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FA18B7A-DEA5-4881-9ADE-9411682A4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274"/>
            <a:ext cx="12192000" cy="55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9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652EDB-D896-45E4-A500-61CC98B6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596"/>
            <a:ext cx="12192000" cy="64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84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FDD0FFE2-26AE-427C-AB19-AC12756CF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6"/>
            <a:ext cx="12192000" cy="64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4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17FC7-A57A-4841-BC0D-A04E3D68A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27"/>
            <a:ext cx="12192000" cy="63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3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9A25-93A1-4C50-AD1D-3CDD60EF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6645"/>
            <a:ext cx="8086431" cy="129501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CF03-74EA-4B59-8848-16715B2E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018478"/>
            <a:ext cx="9291215" cy="4447867"/>
          </a:xfrm>
        </p:spPr>
        <p:txBody>
          <a:bodyPr/>
          <a:lstStyle/>
          <a:p>
            <a:r>
              <a:rPr lang="en-US" dirty="0"/>
              <a:t>Western Region has the highest Mobile Sales compared to Eastern,Middle,Northern and Southern </a:t>
            </a:r>
            <a:r>
              <a:rPr lang="en-US" dirty="0" err="1"/>
              <a:t>regions.Northern</a:t>
            </a:r>
            <a:r>
              <a:rPr lang="en-US" dirty="0"/>
              <a:t> region has the lowest Mobile Sales.</a:t>
            </a:r>
          </a:p>
          <a:p>
            <a:r>
              <a:rPr lang="en-US" dirty="0"/>
              <a:t>Country Democratic Republic of Congo has the highest Mobile Sales and Seychelles is lowest in Mobile Sales.</a:t>
            </a:r>
          </a:p>
          <a:p>
            <a:r>
              <a:rPr lang="en-US" dirty="0"/>
              <a:t>Commercial and Public Mobile Sales are highest in western Region and low in Northern </a:t>
            </a:r>
            <a:r>
              <a:rPr lang="en-US" dirty="0" err="1"/>
              <a:t>Region.Residential</a:t>
            </a:r>
            <a:r>
              <a:rPr lang="en-US" dirty="0"/>
              <a:t> Mobile Sales are high in Eastern Region and low in Northern Region.</a:t>
            </a:r>
          </a:p>
          <a:p>
            <a:r>
              <a:rPr lang="en-US" dirty="0"/>
              <a:t>   Mobile Sales are highest in the Year 2013 and lowest in the Year 2016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72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DF23-4D37-41A7-9B33-E0DD62A9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59474"/>
            <a:ext cx="9291215" cy="79545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6461D-79DF-476C-886C-67BE9EBD1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728546"/>
            <a:ext cx="9291215" cy="4737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 of Profits are high in the Year 2014 and low in the Year 2016.</a:t>
            </a:r>
          </a:p>
          <a:p>
            <a:r>
              <a:rPr lang="en-US" dirty="0"/>
              <a:t>Sum of Sales are highest in the first quarter of Jan 2013 and lowest in the 3</a:t>
            </a:r>
            <a:r>
              <a:rPr lang="en-US" baseline="30000" dirty="0"/>
              <a:t>rd</a:t>
            </a:r>
            <a:r>
              <a:rPr lang="en-US" dirty="0"/>
              <a:t> quarter of 2016.</a:t>
            </a:r>
          </a:p>
          <a:p>
            <a:r>
              <a:rPr lang="en-US" dirty="0"/>
              <a:t>Sum of Profits are high in City Pretoria and low in City Lagos</a:t>
            </a:r>
          </a:p>
          <a:p>
            <a:r>
              <a:rPr lang="en-US" dirty="0"/>
              <a:t>Sum of Profits are highest in the Country Democratic Republic and lowest in the Country Niger.</a:t>
            </a:r>
          </a:p>
          <a:p>
            <a:r>
              <a:rPr lang="en-US" dirty="0"/>
              <a:t>Commercial Mobile Sales reached its Peak in Jan 2015,Residential Mobile</a:t>
            </a:r>
          </a:p>
          <a:p>
            <a:pPr marL="0" indent="0">
              <a:buNone/>
            </a:pPr>
            <a:r>
              <a:rPr lang="en-US" dirty="0"/>
              <a:t>   Sales reached its Peak in Jan 2013 and Public Mobile Sales reached  </a:t>
            </a:r>
            <a:r>
              <a:rPr lang="en-US" dirty="0" err="1"/>
              <a:t>iyts</a:t>
            </a: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dirty="0"/>
              <a:t>   Peak in Jan 2015.</a:t>
            </a:r>
          </a:p>
          <a:p>
            <a:r>
              <a:rPr lang="en-US" dirty="0"/>
              <a:t>City Pretoria has highest Profit Margin and City Lagos has lowest Profit Margin. </a:t>
            </a:r>
          </a:p>
        </p:txBody>
      </p:sp>
    </p:spTree>
    <p:extLst>
      <p:ext uri="{BB962C8B-B14F-4D97-AF65-F5344CB8AC3E}">
        <p14:creationId xmlns:p14="http://schemas.microsoft.com/office/powerpoint/2010/main" val="4215397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8C8BD2-CBF7-42DD-AEFF-FFE20F80C513}"/>
              </a:ext>
            </a:extLst>
          </p:cNvPr>
          <p:cNvSpPr txBox="1"/>
          <p:nvPr/>
        </p:nvSpPr>
        <p:spPr>
          <a:xfrm>
            <a:off x="1451580" y="572429"/>
            <a:ext cx="4960745" cy="470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 YOU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F6694C-A84B-4EE5-ABFB-90A6317FA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99254" y="482171"/>
            <a:chExt cx="4652668" cy="51491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FB7DE4-DB39-409C-BFCE-0BB09EDAB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9254" y="482171"/>
              <a:ext cx="4652668" cy="514910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64B43E-DE1C-462D-BB5E-C3A561AE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39487" y="812507"/>
              <a:ext cx="400124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c 29" descr="Smiling Face with No Fill">
            <a:extLst>
              <a:ext uri="{FF2B5EF4-FFF2-40B4-BE49-F238E27FC236}">
                <a16:creationId xmlns:a16="http://schemas.microsoft.com/office/drawing/2014/main" id="{907976B8-66A2-44F3-A2EE-535F0AFD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5450" y="1369418"/>
            <a:ext cx="3360025" cy="3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E4017-50E6-44C3-9366-A83A76140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999"/>
            <a:ext cx="12192000" cy="638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3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DE71B-93D8-4B62-A858-F22AF322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30"/>
            <a:ext cx="12192000" cy="63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E3CCF-8528-404D-B463-37486DACF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33"/>
            <a:ext cx="12192000" cy="64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FEE64-4E7A-41EA-87E2-4EFEBA56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24"/>
            <a:ext cx="12192000" cy="64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F9D4C-063E-4639-B19E-EF8E98FF8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75"/>
            <a:ext cx="12192000" cy="63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9FEB02-BC4D-4867-BB17-2BE297AA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21"/>
            <a:ext cx="12192000" cy="63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987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219</Words>
  <Application>Microsoft Office PowerPoint</Application>
  <PresentationFormat>Widescreen</PresentationFormat>
  <Paragraphs>18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Rockwell</vt:lpstr>
      <vt:lpstr>Gallery</vt:lpstr>
      <vt:lpstr>TABLEAU PROJECT(AFRICAN MOBILE DATA SALES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PROJECT(AFRICAN MOBILE DATA SALES ANALYSIS)</dc:title>
  <dc:creator>jyoshna jyoshna</dc:creator>
  <cp:lastModifiedBy>jyoshna j</cp:lastModifiedBy>
  <cp:revision>6</cp:revision>
  <dcterms:created xsi:type="dcterms:W3CDTF">2020-03-24T01:53:20Z</dcterms:created>
  <dcterms:modified xsi:type="dcterms:W3CDTF">2021-02-23T14:35:40Z</dcterms:modified>
</cp:coreProperties>
</file>